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1571" y="6550269"/>
            <a:ext cx="4973915" cy="309201"/>
          </a:xfrm>
        </p:spPr>
        <p:txBody>
          <a:bodyPr/>
          <a:lstStyle/>
          <a:p>
            <a:r>
              <a:rPr lang="en-US"/>
              <a:t>Copyright 2019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03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194489"/>
            <a:ext cx="9603275" cy="659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707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21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087407"/>
            <a:ext cx="9603275" cy="7663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71760" y="6548799"/>
            <a:ext cx="3500715" cy="3092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69201" y="6547736"/>
            <a:ext cx="5938836" cy="3092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092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934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1186252"/>
            <a:ext cx="9605635" cy="6779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3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1302551"/>
            <a:ext cx="9607661" cy="5579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878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194490"/>
            <a:ext cx="9603275" cy="6592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39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2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197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75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6550269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6549206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2019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03F6768-1E4F-44E9-A147-D223BE78A6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D58162-7B3F-42C6-A9DA-4AB578C237F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27DBBE-828F-4129-AD45-0899F6178E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187034C-38FF-4F19-88ED-25298A5B441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BE88F2-46F6-4AE1-88C3-D18EF265927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EE653D-BB32-46E5-8C03-23A6C05C511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271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orient="horz" pos="2160" userDrawn="1">
          <p15:clr>
            <a:srgbClr val="F26B43"/>
          </p15:clr>
        </p15:guide>
        <p15:guide id="6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22332" y="261550"/>
            <a:ext cx="10058400" cy="1450757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Java Tucana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96978" y="2172371"/>
            <a:ext cx="750910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Java Tucana’s Services</a:t>
            </a:r>
          </a:p>
          <a:p>
            <a:pPr marL="742950" indent="-7429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/>
              <a:t>Java Tucana Coffees and Teas</a:t>
            </a:r>
          </a:p>
        </p:txBody>
      </p:sp>
    </p:spTree>
    <p:extLst>
      <p:ext uri="{BB962C8B-B14F-4D97-AF65-F5344CB8AC3E}">
        <p14:creationId xmlns:p14="http://schemas.microsoft.com/office/powerpoint/2010/main" val="2089548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coffees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005" y="2080866"/>
            <a:ext cx="9548949" cy="4023360"/>
          </a:xfrm>
        </p:spPr>
        <p:txBody>
          <a:bodyPr/>
          <a:lstStyle/>
          <a:p>
            <a:r>
              <a:rPr lang="en-US" sz="2800" b="1" dirty="0"/>
              <a:t>Brazilian Bourbon Santos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Brazil provides about a third of the world’s coffee, and the best of that coffee is Bourbon Santos.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Always a good choice, this coffee is simple, smooth, and agreeable.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507723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coffees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803" y="2067803"/>
            <a:ext cx="9529354" cy="4023360"/>
          </a:xfrm>
        </p:spPr>
        <p:txBody>
          <a:bodyPr/>
          <a:lstStyle/>
          <a:p>
            <a:r>
              <a:rPr lang="en-US" sz="2800" b="1" dirty="0"/>
              <a:t>Colombian Bogota </a:t>
            </a:r>
            <a:r>
              <a:rPr lang="en-US" sz="2800" b="1" dirty="0" err="1"/>
              <a:t>Supremo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Rich and full-bodied, but with low acidity and a clean, sweet finish.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Out of the many fine Columbian coffees we’ve tried, this is our favorite!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1317869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coffees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943" y="2028614"/>
            <a:ext cx="9575074" cy="4023360"/>
          </a:xfrm>
        </p:spPr>
        <p:txBody>
          <a:bodyPr/>
          <a:lstStyle/>
          <a:p>
            <a:r>
              <a:rPr lang="en-US" sz="2800" b="1" dirty="0"/>
              <a:t>Costa Rican </a:t>
            </a:r>
            <a:r>
              <a:rPr lang="en-US" sz="2800" b="1" dirty="0" err="1"/>
              <a:t>Tarrazu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One of our most flavorful coffees—full body, rich aroma, and acidic.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Strong but always smooth and fragrant, this is a popular choice for iced coffee and other frozen delights.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3787373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coffees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2041677"/>
            <a:ext cx="9601200" cy="4023360"/>
          </a:xfrm>
        </p:spPr>
        <p:txBody>
          <a:bodyPr/>
          <a:lstStyle/>
          <a:p>
            <a:r>
              <a:rPr lang="en-US" sz="2800" b="1" dirty="0"/>
              <a:t>Guatemalan </a:t>
            </a:r>
            <a:r>
              <a:rPr lang="en-US" sz="2800" b="1" dirty="0" err="1"/>
              <a:t>Coban</a:t>
            </a:r>
            <a:endParaRPr lang="en-US" sz="2800" b="1" dirty="0"/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Fruity and floral with a hint of spice and moderate acidity, this coffee is bright and complex.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570856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coffees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2412" y="1989425"/>
            <a:ext cx="9588136" cy="4023360"/>
          </a:xfrm>
        </p:spPr>
        <p:txBody>
          <a:bodyPr/>
          <a:lstStyle/>
          <a:p>
            <a:r>
              <a:rPr lang="en-US" sz="2800" b="1" dirty="0"/>
              <a:t>Peruvian Organic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Organically cultivated along the Apurimac River, this coffee is mellow but still flavorful and aromatic.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1285758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4663" y="1976362"/>
            <a:ext cx="9483634" cy="4023360"/>
          </a:xfrm>
        </p:spPr>
        <p:txBody>
          <a:bodyPr/>
          <a:lstStyle/>
          <a:p>
            <a:r>
              <a:rPr lang="en-US" sz="2800" b="1" dirty="0"/>
              <a:t>Phoenix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Phoenix Roast can help you rise from the ashes of a late night or a long meeting.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A blend of Columbian Bogota and Costa Rican </a:t>
            </a:r>
            <a:r>
              <a:rPr lang="en-US" dirty="0" err="1"/>
              <a:t>Tarrazu</a:t>
            </a:r>
            <a:r>
              <a:rPr lang="en-US" dirty="0"/>
              <a:t>, this cup is full-bodied, fragrant, and complex, but never bitter.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Its rich flavor and clean finish make it the perfect coffee for the first cup of the day.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3166681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house coffee blends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89425"/>
            <a:ext cx="9509760" cy="4023360"/>
          </a:xfrm>
        </p:spPr>
        <p:txBody>
          <a:bodyPr/>
          <a:lstStyle/>
          <a:p>
            <a:r>
              <a:rPr lang="en-US" sz="2800" b="1" dirty="0"/>
              <a:t>Tucana Roast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signature roast blends Brazilian Bourbon Santos with Guatemalan </a:t>
            </a:r>
            <a:r>
              <a:rPr lang="en-US" dirty="0" err="1"/>
              <a:t>Coban</a:t>
            </a:r>
            <a:r>
              <a:rPr lang="en-US" dirty="0"/>
              <a:t>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The result is a coffee that is remarkably rich and fragrant yet clean, sweet, and snappy.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The perfect cup for after a meal or as an afternoon refresher.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1163240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600406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have whole-bean, ground, and single-serving 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offer rental and maintenance of coffee brewing 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have a problem with any of our equipment, in most cases we’ll repair or replace it the same day. Call or email for details and a cost estimate.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coffee!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sell to vendors at wholesale prices, and our coffee will bring you more business.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have our own coffee and tea blends, as well as selections of South American coffees and popular 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sell whole bean, ground, or single servings. Some varieties are available in decaf.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80865"/>
            <a:ext cx="9509760" cy="4023360"/>
          </a:xfrm>
        </p:spPr>
        <p:txBody>
          <a:bodyPr/>
          <a:lstStyle/>
          <a:p>
            <a:r>
              <a:rPr lang="en-US" sz="2800" b="1" dirty="0"/>
              <a:t>Cafés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has cafés in many major cities. See our website for locations, hours, menus, and more.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Although we distribute our coffee and tea nationally, we are committed to local trade whenever possible.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cafés seek out local bakers, grocers, and farmers for the pastries, bread, and produce that we serve, so you know you’re eating fresh, local food.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1932067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 Coffees and Teas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8760" y="2255692"/>
            <a:ext cx="9235440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also produce our own blends of coffee, including our signature Tucana 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carry our own tea blends and a selection of popular teas.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Our coffees and teas are available for your enjoyment in 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621031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 Coffees and Teas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6771" y="2116182"/>
            <a:ext cx="8399417" cy="4008263"/>
          </a:xfrm>
        </p:spPr>
        <p:txBody>
          <a:bodyPr/>
          <a:lstStyle/>
          <a:p>
            <a:r>
              <a:rPr lang="en-US" sz="2800" b="1" dirty="0"/>
              <a:t>Single-region South American coffees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Brazilian Bourbon Santos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Colombian Bogota </a:t>
            </a:r>
            <a:r>
              <a:rPr lang="en-US" dirty="0" err="1"/>
              <a:t>Supremo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Costa Rican </a:t>
            </a:r>
            <a:r>
              <a:rPr lang="en-US" dirty="0" err="1"/>
              <a:t>Tarrazu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Guatemalan </a:t>
            </a:r>
            <a:r>
              <a:rPr lang="en-US" dirty="0" err="1"/>
              <a:t>Coban</a:t>
            </a:r>
            <a:endParaRPr lang="en-US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Peruvian Organic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1188205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 Coffees and Teas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106" y="2181496"/>
            <a:ext cx="7948748" cy="4008263"/>
          </a:xfrm>
        </p:spPr>
        <p:txBody>
          <a:bodyPr/>
          <a:lstStyle/>
          <a:p>
            <a:r>
              <a:rPr lang="en-US" sz="2800" b="1" dirty="0"/>
              <a:t>Java Tucana’s house coffee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415555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 Coffees and Teas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767" y="2120054"/>
            <a:ext cx="8141425" cy="4023360"/>
          </a:xfrm>
        </p:spPr>
        <p:txBody>
          <a:bodyPr/>
          <a:lstStyle/>
          <a:p>
            <a:r>
              <a:rPr lang="en-US" sz="2800" b="1" dirty="0"/>
              <a:t>Java Tucana’s tea blends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Phoenix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Tucana Roast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Indus black tea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/>
              <a:t>Vela herbal tea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199867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Single-region South American coffees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474" y="2224557"/>
            <a:ext cx="9562011" cy="4023360"/>
          </a:xfrm>
        </p:spPr>
        <p:txBody>
          <a:bodyPr/>
          <a:lstStyle/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Coffee has been cultivated in South America since the 1700’s.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Most of the plants are of the Arabica variety, but regional differences in climate, elevation, and soil mean a wide range of flavor, body, and acidity.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Java Tucana carries the best South American coffees our buyers can find.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also produce our own blends, including our signature Tucana Roast.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You can enjoy all our coffees in our cafés or at home.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3205101173"/>
      </p:ext>
    </p:extLst>
  </p:cSld>
  <p:clrMapOvr>
    <a:masterClrMapping/>
  </p:clrMapOvr>
</p:sld>
</file>

<file path=ppt/theme/theme1.xml><?xml version="1.0" encoding="utf-8"?>
<a:theme xmlns:a="http://schemas.openxmlformats.org/drawingml/2006/main" name="JavaTucana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vaTucana" id="{CEB81423-D95B-44EF-9799-49F5DEFC0D5D}" vid="{BF0BBBEC-3AC1-44F9-B0A2-229B3CEC98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JavaTucana</Template>
  <TotalTime>3428</TotalTime>
  <Words>865</Words>
  <Application>Microsoft Office PowerPoint</Application>
  <PresentationFormat>Widescreen</PresentationFormat>
  <Paragraphs>93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Gill Sans MT</vt:lpstr>
      <vt:lpstr>JavaTucana</vt:lpstr>
      <vt:lpstr>About Java Tucana</vt:lpstr>
      <vt:lpstr>Java Tucana’s Services</vt:lpstr>
      <vt:lpstr>Java Tucana’s Services</vt:lpstr>
      <vt:lpstr>Java Tucana’s Services</vt:lpstr>
      <vt:lpstr>Java Tucana Coffees and Teas</vt:lpstr>
      <vt:lpstr>Java Tucana Coffees and Teas</vt:lpstr>
      <vt:lpstr>Java Tucana Coffees and Teas</vt:lpstr>
      <vt:lpstr>Java Tucana Coffees and Teas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Single-region South American coffees</vt:lpstr>
      <vt:lpstr>Java Tucana’s house coffee blends</vt:lpstr>
      <vt:lpstr>Java Tucana’s house coffee blends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Linda Long</cp:lastModifiedBy>
  <cp:revision>64</cp:revision>
  <dcterms:created xsi:type="dcterms:W3CDTF">2015-12-07T16:34:37Z</dcterms:created>
  <dcterms:modified xsi:type="dcterms:W3CDTF">2019-06-26T17:29:41Z</dcterms:modified>
</cp:coreProperties>
</file>